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260" r:id="rId13"/>
    <p:sldId id="308" r:id="rId14"/>
    <p:sldId id="318" r:id="rId15"/>
    <p:sldId id="278" r:id="rId16"/>
    <p:sldId id="320" r:id="rId17"/>
    <p:sldId id="323" r:id="rId18"/>
    <p:sldId id="286" r:id="rId19"/>
  </p:sldIdLst>
  <p:sldSz cx="9144000" cy="5143500" type="screen16x9"/>
  <p:notesSz cx="6858000" cy="9144000"/>
  <p:embeddedFontLst>
    <p:embeddedFont>
      <p:font typeface="Abel" panose="020B0600000101010101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Poppins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0"/>
    <a:srgbClr val="FFB679"/>
    <a:srgbClr val="86ADFA"/>
    <a:srgbClr val="5088F7"/>
    <a:srgbClr val="FF8D2D"/>
    <a:srgbClr val="A5D5E5"/>
    <a:srgbClr val="6B919E"/>
    <a:srgbClr val="95C8DC"/>
    <a:srgbClr val="6FB4CF"/>
    <a:srgbClr val="8CC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bdb670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bdb670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 hasCustomPrompt="1"/>
          </p:nvPr>
        </p:nvSpPr>
        <p:spPr>
          <a:xfrm>
            <a:off x="2646888" y="1741812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80300" y="1486925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14100" y="3222238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 flipH="1">
            <a:off x="2608800" y="2967763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535195" y="157965"/>
            <a:ext cx="1224974" cy="1224937"/>
          </a:xfrm>
          <a:custGeom>
            <a:avLst/>
            <a:gdLst/>
            <a:ahLst/>
            <a:cxnLst/>
            <a:rect l="l" t="t" r="r" b="b"/>
            <a:pathLst>
              <a:path w="15017" h="15017" extrusionOk="0">
                <a:moveTo>
                  <a:pt x="7508" y="1"/>
                </a:moveTo>
                <a:cubicBezTo>
                  <a:pt x="3361" y="1"/>
                  <a:pt x="0" y="3361"/>
                  <a:pt x="0" y="7509"/>
                </a:cubicBezTo>
                <a:cubicBezTo>
                  <a:pt x="0" y="11656"/>
                  <a:pt x="3361" y="15017"/>
                  <a:pt x="7508" y="15017"/>
                </a:cubicBezTo>
                <a:cubicBezTo>
                  <a:pt x="11656" y="15017"/>
                  <a:pt x="15017" y="11656"/>
                  <a:pt x="15017" y="7509"/>
                </a:cubicBezTo>
                <a:cubicBezTo>
                  <a:pt x="15017" y="3361"/>
                  <a:pt x="11656" y="1"/>
                  <a:pt x="7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-1722200" y="-1010426"/>
            <a:ext cx="3836329" cy="6843608"/>
            <a:chOff x="6629631" y="-1010426"/>
            <a:chExt cx="3836329" cy="6843608"/>
          </a:xfrm>
        </p:grpSpPr>
        <p:sp>
          <p:nvSpPr>
            <p:cNvPr id="46" name="Google Shape;46;p5"/>
            <p:cNvSpPr/>
            <p:nvPr/>
          </p:nvSpPr>
          <p:spPr>
            <a:xfrm>
              <a:off x="6629631" y="3841003"/>
              <a:ext cx="3156648" cy="1992178"/>
            </a:xfrm>
            <a:custGeom>
              <a:avLst/>
              <a:gdLst/>
              <a:ahLst/>
              <a:cxnLst/>
              <a:rect l="l" t="t" r="r" b="b"/>
              <a:pathLst>
                <a:path w="67152" h="42380" extrusionOk="0">
                  <a:moveTo>
                    <a:pt x="0" y="0"/>
                  </a:moveTo>
                  <a:lnTo>
                    <a:pt x="19260" y="42380"/>
                  </a:lnTo>
                  <a:cubicBezTo>
                    <a:pt x="19260" y="42380"/>
                    <a:pt x="57819" y="34046"/>
                    <a:pt x="57819" y="32913"/>
                  </a:cubicBezTo>
                  <a:cubicBezTo>
                    <a:pt x="57819" y="31780"/>
                    <a:pt x="67151" y="7105"/>
                    <a:pt x="67151" y="7105"/>
                  </a:cubicBezTo>
                  <a:lnTo>
                    <a:pt x="29188" y="5492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647752" y="4099152"/>
              <a:ext cx="1088647" cy="1289040"/>
            </a:xfrm>
            <a:custGeom>
              <a:avLst/>
              <a:gdLst/>
              <a:ahLst/>
              <a:cxnLst/>
              <a:rect l="l" t="t" r="r" b="b"/>
              <a:pathLst>
                <a:path w="23159" h="27422" extrusionOk="0">
                  <a:moveTo>
                    <a:pt x="7528" y="0"/>
                  </a:moveTo>
                  <a:lnTo>
                    <a:pt x="1" y="27421"/>
                  </a:lnTo>
                  <a:lnTo>
                    <a:pt x="23159" y="25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629631" y="-1010426"/>
              <a:ext cx="3836329" cy="5185773"/>
            </a:xfrm>
            <a:custGeom>
              <a:avLst/>
              <a:gdLst/>
              <a:ahLst/>
              <a:cxnLst/>
              <a:rect l="l" t="t" r="r" b="b"/>
              <a:pathLst>
                <a:path w="81611" h="110318" extrusionOk="0">
                  <a:moveTo>
                    <a:pt x="66498" y="0"/>
                  </a:moveTo>
                  <a:lnTo>
                    <a:pt x="42706" y="4513"/>
                  </a:lnTo>
                  <a:lnTo>
                    <a:pt x="30167" y="40075"/>
                  </a:lnTo>
                  <a:lnTo>
                    <a:pt x="20509" y="52422"/>
                  </a:lnTo>
                  <a:lnTo>
                    <a:pt x="20509" y="62081"/>
                  </a:lnTo>
                  <a:lnTo>
                    <a:pt x="7009" y="90366"/>
                  </a:lnTo>
                  <a:lnTo>
                    <a:pt x="0" y="103212"/>
                  </a:lnTo>
                  <a:lnTo>
                    <a:pt x="29188" y="108704"/>
                  </a:lnTo>
                  <a:lnTo>
                    <a:pt x="67132" y="110317"/>
                  </a:lnTo>
                  <a:lnTo>
                    <a:pt x="81610" y="42879"/>
                  </a:lnTo>
                  <a:lnTo>
                    <a:pt x="77751" y="9332"/>
                  </a:lnTo>
                  <a:lnTo>
                    <a:pt x="66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880613" y="-1010426"/>
              <a:ext cx="2585271" cy="5185773"/>
            </a:xfrm>
            <a:custGeom>
              <a:avLst/>
              <a:gdLst/>
              <a:ahLst/>
              <a:cxnLst/>
              <a:rect l="l" t="t" r="r" b="b"/>
              <a:pathLst>
                <a:path w="54997" h="110318" extrusionOk="0">
                  <a:moveTo>
                    <a:pt x="39884" y="0"/>
                  </a:moveTo>
                  <a:lnTo>
                    <a:pt x="28555" y="2151"/>
                  </a:lnTo>
                  <a:lnTo>
                    <a:pt x="1614" y="69762"/>
                  </a:lnTo>
                  <a:lnTo>
                    <a:pt x="19952" y="35639"/>
                  </a:lnTo>
                  <a:lnTo>
                    <a:pt x="22199" y="49580"/>
                  </a:lnTo>
                  <a:lnTo>
                    <a:pt x="16726" y="63368"/>
                  </a:lnTo>
                  <a:lnTo>
                    <a:pt x="1" y="83933"/>
                  </a:lnTo>
                  <a:lnTo>
                    <a:pt x="1" y="83933"/>
                  </a:lnTo>
                  <a:lnTo>
                    <a:pt x="15920" y="74870"/>
                  </a:lnTo>
                  <a:lnTo>
                    <a:pt x="15920" y="88772"/>
                  </a:lnTo>
                  <a:lnTo>
                    <a:pt x="2574" y="108704"/>
                  </a:lnTo>
                  <a:lnTo>
                    <a:pt x="40518" y="110317"/>
                  </a:lnTo>
                  <a:lnTo>
                    <a:pt x="54996" y="42879"/>
                  </a:lnTo>
                  <a:lnTo>
                    <a:pt x="51137" y="9332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80613" y="1320057"/>
              <a:ext cx="1904650" cy="2855142"/>
            </a:xfrm>
            <a:custGeom>
              <a:avLst/>
              <a:gdLst/>
              <a:ahLst/>
              <a:cxnLst/>
              <a:rect l="l" t="t" r="r" b="b"/>
              <a:pathLst>
                <a:path w="40518" h="60738" extrusionOk="0">
                  <a:moveTo>
                    <a:pt x="22199" y="0"/>
                  </a:moveTo>
                  <a:lnTo>
                    <a:pt x="16726" y="13788"/>
                  </a:lnTo>
                  <a:lnTo>
                    <a:pt x="1" y="34353"/>
                  </a:lnTo>
                  <a:lnTo>
                    <a:pt x="1" y="34353"/>
                  </a:lnTo>
                  <a:lnTo>
                    <a:pt x="15920" y="25290"/>
                  </a:lnTo>
                  <a:lnTo>
                    <a:pt x="15920" y="39192"/>
                  </a:lnTo>
                  <a:lnTo>
                    <a:pt x="2574" y="59124"/>
                  </a:lnTo>
                  <a:lnTo>
                    <a:pt x="40518" y="60737"/>
                  </a:lnTo>
                  <a:lnTo>
                    <a:pt x="28804" y="45279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629631" y="1453644"/>
              <a:ext cx="1224968" cy="2387558"/>
            </a:xfrm>
            <a:custGeom>
              <a:avLst/>
              <a:gdLst/>
              <a:ahLst/>
              <a:cxnLst/>
              <a:rect l="l" t="t" r="r" b="b"/>
              <a:pathLst>
                <a:path w="26059" h="50791" extrusionOk="0">
                  <a:moveTo>
                    <a:pt x="20509" y="0"/>
                  </a:moveTo>
                  <a:lnTo>
                    <a:pt x="20509" y="9659"/>
                  </a:lnTo>
                  <a:lnTo>
                    <a:pt x="0" y="50790"/>
                  </a:lnTo>
                  <a:lnTo>
                    <a:pt x="21469" y="13845"/>
                  </a:lnTo>
                  <a:lnTo>
                    <a:pt x="26058" y="22371"/>
                  </a:lnTo>
                  <a:lnTo>
                    <a:pt x="20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 flipH="1">
            <a:off x="7141738" y="-1463550"/>
            <a:ext cx="3933823" cy="7834782"/>
            <a:chOff x="-1707550" y="-1463550"/>
            <a:chExt cx="3933823" cy="7834782"/>
          </a:xfrm>
        </p:grpSpPr>
        <p:sp>
          <p:nvSpPr>
            <p:cNvPr id="53" name="Google Shape;53;p5"/>
            <p:cNvSpPr/>
            <p:nvPr/>
          </p:nvSpPr>
          <p:spPr>
            <a:xfrm>
              <a:off x="-362653" y="3055746"/>
              <a:ext cx="2048164" cy="3315486"/>
            </a:xfrm>
            <a:custGeom>
              <a:avLst/>
              <a:gdLst/>
              <a:ahLst/>
              <a:cxnLst/>
              <a:rect l="l" t="t" r="r" b="b"/>
              <a:pathLst>
                <a:path w="43571" h="70531" extrusionOk="0">
                  <a:moveTo>
                    <a:pt x="39327" y="0"/>
                  </a:moveTo>
                  <a:lnTo>
                    <a:pt x="43570" y="16706"/>
                  </a:lnTo>
                  <a:lnTo>
                    <a:pt x="27421" y="70530"/>
                  </a:lnTo>
                  <a:lnTo>
                    <a:pt x="8718" y="59086"/>
                  </a:lnTo>
                  <a:lnTo>
                    <a:pt x="0" y="10274"/>
                  </a:lnTo>
                  <a:lnTo>
                    <a:pt x="27095" y="4186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9219" y="3179415"/>
              <a:ext cx="866583" cy="3191809"/>
            </a:xfrm>
            <a:custGeom>
              <a:avLst/>
              <a:gdLst/>
              <a:ahLst/>
              <a:cxnLst/>
              <a:rect l="l" t="t" r="r" b="b"/>
              <a:pathLst>
                <a:path w="18435" h="67900" extrusionOk="0">
                  <a:moveTo>
                    <a:pt x="18435" y="0"/>
                  </a:moveTo>
                  <a:lnTo>
                    <a:pt x="14191" y="67899"/>
                  </a:lnTo>
                  <a:lnTo>
                    <a:pt x="1" y="21507"/>
                  </a:lnTo>
                  <a:lnTo>
                    <a:pt x="9064" y="263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707550" y="-1463550"/>
              <a:ext cx="3933823" cy="5304937"/>
            </a:xfrm>
            <a:custGeom>
              <a:avLst/>
              <a:gdLst/>
              <a:ahLst/>
              <a:cxnLst/>
              <a:rect l="l" t="t" r="r" b="b"/>
              <a:pathLst>
                <a:path w="83685" h="112853" extrusionOk="0">
                  <a:moveTo>
                    <a:pt x="58280" y="0"/>
                  </a:moveTo>
                  <a:lnTo>
                    <a:pt x="30628" y="4494"/>
                  </a:lnTo>
                  <a:lnTo>
                    <a:pt x="24196" y="21277"/>
                  </a:lnTo>
                  <a:lnTo>
                    <a:pt x="22275" y="57723"/>
                  </a:lnTo>
                  <a:lnTo>
                    <a:pt x="1" y="112852"/>
                  </a:lnTo>
                  <a:lnTo>
                    <a:pt x="55707" y="100332"/>
                  </a:lnTo>
                  <a:lnTo>
                    <a:pt x="67939" y="96146"/>
                  </a:lnTo>
                  <a:lnTo>
                    <a:pt x="76944" y="74390"/>
                  </a:lnTo>
                  <a:lnTo>
                    <a:pt x="79825" y="49715"/>
                  </a:lnTo>
                  <a:lnTo>
                    <a:pt x="83684" y="15113"/>
                  </a:lnTo>
                  <a:lnTo>
                    <a:pt x="58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85269" y="-1463550"/>
              <a:ext cx="1540859" cy="4766937"/>
            </a:xfrm>
            <a:custGeom>
              <a:avLst/>
              <a:gdLst/>
              <a:ahLst/>
              <a:cxnLst/>
              <a:rect l="l" t="t" r="r" b="b"/>
              <a:pathLst>
                <a:path w="32779" h="101408" extrusionOk="0">
                  <a:moveTo>
                    <a:pt x="7374" y="0"/>
                  </a:moveTo>
                  <a:lnTo>
                    <a:pt x="18818" y="24560"/>
                  </a:lnTo>
                  <a:lnTo>
                    <a:pt x="17033" y="34008"/>
                  </a:lnTo>
                  <a:lnTo>
                    <a:pt x="1594" y="48582"/>
                  </a:lnTo>
                  <a:lnTo>
                    <a:pt x="17033" y="38232"/>
                  </a:lnTo>
                  <a:lnTo>
                    <a:pt x="13480" y="47392"/>
                  </a:lnTo>
                  <a:lnTo>
                    <a:pt x="13480" y="57838"/>
                  </a:lnTo>
                  <a:lnTo>
                    <a:pt x="18818" y="71587"/>
                  </a:lnTo>
                  <a:lnTo>
                    <a:pt x="0" y="101408"/>
                  </a:lnTo>
                  <a:lnTo>
                    <a:pt x="4801" y="100332"/>
                  </a:lnTo>
                  <a:lnTo>
                    <a:pt x="17033" y="96146"/>
                  </a:lnTo>
                  <a:lnTo>
                    <a:pt x="26038" y="74390"/>
                  </a:lnTo>
                  <a:lnTo>
                    <a:pt x="28919" y="49715"/>
                  </a:lnTo>
                  <a:lnTo>
                    <a:pt x="32778" y="15113"/>
                  </a:lnTo>
                  <a:lnTo>
                    <a:pt x="7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7087" y="1185577"/>
              <a:ext cx="879275" cy="2261155"/>
            </a:xfrm>
            <a:custGeom>
              <a:avLst/>
              <a:gdLst/>
              <a:ahLst/>
              <a:cxnLst/>
              <a:rect l="l" t="t" r="r" b="b"/>
              <a:pathLst>
                <a:path w="18705" h="48102" extrusionOk="0">
                  <a:moveTo>
                    <a:pt x="18704" y="0"/>
                  </a:moveTo>
                  <a:lnTo>
                    <a:pt x="1" y="48102"/>
                  </a:lnTo>
                  <a:lnTo>
                    <a:pt x="13577" y="45049"/>
                  </a:lnTo>
                  <a:lnTo>
                    <a:pt x="10044" y="33988"/>
                  </a:lnTo>
                  <a:lnTo>
                    <a:pt x="18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85269" y="1901315"/>
              <a:ext cx="884634" cy="1401858"/>
            </a:xfrm>
            <a:custGeom>
              <a:avLst/>
              <a:gdLst/>
              <a:ahLst/>
              <a:cxnLst/>
              <a:rect l="l" t="t" r="r" b="b"/>
              <a:pathLst>
                <a:path w="18819" h="29822" extrusionOk="0">
                  <a:moveTo>
                    <a:pt x="18818" y="1"/>
                  </a:moveTo>
                  <a:lnTo>
                    <a:pt x="0" y="29822"/>
                  </a:lnTo>
                  <a:lnTo>
                    <a:pt x="4801" y="28746"/>
                  </a:lnTo>
                  <a:lnTo>
                    <a:pt x="9371" y="27191"/>
                  </a:lnTo>
                  <a:lnTo>
                    <a:pt x="18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18892" y="333527"/>
              <a:ext cx="167018" cy="873822"/>
            </a:xfrm>
            <a:custGeom>
              <a:avLst/>
              <a:gdLst/>
              <a:ahLst/>
              <a:cxnLst/>
              <a:rect l="l" t="t" r="r" b="b"/>
              <a:pathLst>
                <a:path w="3553" h="18589" extrusionOk="0">
                  <a:moveTo>
                    <a:pt x="3553" y="0"/>
                  </a:moveTo>
                  <a:lnTo>
                    <a:pt x="0" y="9160"/>
                  </a:lnTo>
                  <a:lnTo>
                    <a:pt x="0" y="18588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9" r:id="rId9"/>
    <p:sldLayoutId id="2147483672" r:id="rId10"/>
    <p:sldLayoutId id="2147483677" r:id="rId11"/>
    <p:sldLayoutId id="2147483679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63300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연상량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20742" y="1043669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106793" y="1529449"/>
            <a:ext cx="5693308" cy="1445747"/>
          </a:xfrm>
          <a:prstGeom prst="rect">
            <a:avLst/>
          </a:prstGeom>
        </p:spPr>
      </p:pic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904062" y="1549176"/>
            <a:ext cx="2924478" cy="3478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6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904062" y="1215955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dirty="0">
              <a:latin typeface="+mn-ea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901424" y="2312759"/>
            <a:ext cx="2922657" cy="1190255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❷ INT64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타입 문제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❸ 타입 혼합 문제</a:t>
            </a:r>
          </a:p>
        </p:txBody>
      </p:sp>
      <p:sp>
        <p:nvSpPr>
          <p:cNvPr id="23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902217" y="2115139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900764" y="3948118"/>
            <a:ext cx="2929440" cy="517469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5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902217" y="3752345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4"/>
          <p:cNvSpPr txBox="1">
            <a:spLocks noGrp="1"/>
          </p:cNvSpPr>
          <p:nvPr>
            <p:ph type="subTitle" idx="1"/>
          </p:nvPr>
        </p:nvSpPr>
        <p:spPr>
          <a:xfrm>
            <a:off x="2528455" y="1486924"/>
            <a:ext cx="3968645" cy="2496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영상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3" name="Google Shape;769;p46"/>
          <p:cNvSpPr txBox="1"/>
          <p:nvPr/>
        </p:nvSpPr>
        <p:spPr>
          <a:xfrm>
            <a:off x="478763" y="1041773"/>
            <a:ext cx="4770198" cy="9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ROI </a:t>
            </a:r>
            <a:r>
              <a:rPr dirty="0" err="1"/>
              <a:t>설정</a:t>
            </a:r>
            <a:r>
              <a:rPr dirty="0"/>
              <a:t>: </a:t>
            </a:r>
            <a:r>
              <a:rPr dirty="0" err="1"/>
              <a:t>절대좌표</a:t>
            </a:r>
            <a:r>
              <a:rPr dirty="0"/>
              <a:t> </a:t>
            </a:r>
            <a:r>
              <a:rPr dirty="0" err="1"/>
              <a:t>형식</a:t>
            </a:r>
            <a:r>
              <a:rPr dirty="0"/>
              <a:t> *</a:t>
            </a:r>
            <a:r>
              <a:rPr dirty="0" err="1"/>
              <a:t>시연영상</a:t>
            </a:r>
            <a:r>
              <a:rPr dirty="0"/>
              <a:t> </a:t>
            </a:r>
            <a:r>
              <a:rPr dirty="0" err="1"/>
              <a:t>월요일</a:t>
            </a:r>
            <a:r>
              <a:rPr dirty="0"/>
              <a:t> </a:t>
            </a:r>
            <a:r>
              <a:rPr dirty="0" err="1"/>
              <a:t>촬영</a:t>
            </a:r>
            <a:r>
              <a:rPr dirty="0"/>
              <a:t> 후 </a:t>
            </a:r>
            <a:r>
              <a:rPr dirty="0" err="1"/>
              <a:t>첨부</a:t>
            </a:r>
            <a:endParaRPr dirty="0"/>
          </a:p>
          <a:p>
            <a:pPr>
              <a:defRPr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rcRect l="22238" t="30143" r="40056" b="32371"/>
          <a:stretch>
            <a:fillRect/>
          </a:stretch>
        </p:blipFill>
        <p:spPr>
          <a:xfrm>
            <a:off x="326005" y="1390934"/>
            <a:ext cx="5616627" cy="348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3406" t="3680" r="3406" b="3680"/>
          <a:stretch>
            <a:fillRect/>
          </a:stretch>
        </p:blipFill>
        <p:spPr>
          <a:xfrm>
            <a:off x="6088682" y="1316235"/>
            <a:ext cx="2879566" cy="25108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45390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45390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916958" y="3717956"/>
            <a:ext cx="986146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5240896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 flipH="1">
            <a:off x="5240896" y="3437419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401879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01879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01879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16008D-B990-7F9F-EDD3-E538B77BA689}"/>
              </a:ext>
            </a:extLst>
          </p:cNvPr>
          <p:cNvSpPr/>
          <p:nvPr/>
        </p:nvSpPr>
        <p:spPr>
          <a:xfrm>
            <a:off x="1248539" y="3082331"/>
            <a:ext cx="4530764" cy="1719620"/>
          </a:xfrm>
          <a:prstGeom prst="rect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LLM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+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TTS</a:t>
            </a:r>
            <a:r>
              <a:rPr lang="ko-KR" altLang="en-US" dirty="0">
                <a:solidFill>
                  <a:schemeClr val="tx1"/>
                </a:solidFill>
              </a:rPr>
              <a:t>로 변환된 로그 캡쳐 사진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17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89AD8F-AC5B-9AE1-7825-2206D150BF8C}"/>
              </a:ext>
            </a:extLst>
          </p:cNvPr>
          <p:cNvSpPr/>
          <p:nvPr/>
        </p:nvSpPr>
        <p:spPr>
          <a:xfrm>
            <a:off x="588817" y="1814946"/>
            <a:ext cx="5749637" cy="3138054"/>
          </a:xfrm>
          <a:prstGeom prst="rect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 화면 영상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E79B35-7E9F-6E05-2758-CB1BD0C1B77E}"/>
              </a:ext>
            </a:extLst>
          </p:cNvPr>
          <p:cNvSpPr/>
          <p:nvPr/>
        </p:nvSpPr>
        <p:spPr>
          <a:xfrm>
            <a:off x="6774873" y="1814946"/>
            <a:ext cx="1918854" cy="3138053"/>
          </a:xfrm>
          <a:prstGeom prst="rect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 항해일지 탭</a:t>
            </a:r>
          </a:p>
        </p:txBody>
      </p:sp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34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Thanks!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6F8289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6F8289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6F8289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6F8289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6F8289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6F8289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6F8289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6F8289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6F8289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6F8289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6F8289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6F8289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6F8289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6F8289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6F8289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6F8289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6F8289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6F8289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6F8289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 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 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HW &amp; SW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81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7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827042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823884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61763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55145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940615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5405190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648657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6284476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79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34985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77968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77560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77641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4475713" y="2666144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</a:t>
            </a:r>
            <a:r>
              <a:rPr lang="en-US" sz="1200" dirty="0" err="1" smtClean="0">
                <a:latin typeface="+mn-ea"/>
                <a:ea typeface="+mn-ea"/>
              </a:rPr>
              <a:t>Inhancement</a:t>
            </a:r>
            <a:r>
              <a:rPr lang="en-US" sz="1200" dirty="0" smtClean="0">
                <a:latin typeface="+mn-ea"/>
                <a:ea typeface="+mn-ea"/>
              </a:rPr>
              <a:t/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</a:t>
            </a:r>
            <a:r>
              <a:rPr lang="en-US" sz="1200" dirty="0" smtClean="0">
                <a:latin typeface="+mn-ea"/>
                <a:ea typeface="+mn-ea"/>
              </a:rPr>
              <a:t>STT TTS</a:t>
            </a:r>
            <a:endParaRPr lang="en-US" sz="1200" dirty="0" smtClean="0">
              <a:latin typeface="+mn-ea"/>
              <a:ea typeface="+mn-ea"/>
            </a:endParaRP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89" name="Google Shape;769;p46"/>
          <p:cNvSpPr txBox="1">
            <a:spLocks/>
          </p:cNvSpPr>
          <p:nvPr/>
        </p:nvSpPr>
        <p:spPr>
          <a:xfrm>
            <a:off x="713225" y="1195075"/>
            <a:ext cx="3844800" cy="25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+mn-ea"/>
                <a:ea typeface="+mn-ea"/>
              </a:rPr>
              <a:t>(</a:t>
            </a:r>
            <a:r>
              <a:rPr lang="ko-KR" altLang="en-US" sz="1400" dirty="0" smtClean="0">
                <a:latin typeface="+mn-ea"/>
                <a:ea typeface="+mn-ea"/>
              </a:rPr>
              <a:t>가습기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ko-KR" altLang="en-US" sz="1400" dirty="0" smtClean="0">
                <a:latin typeface="+mn-ea"/>
                <a:ea typeface="+mn-ea"/>
              </a:rPr>
              <a:t>실시간 시연 영상</a:t>
            </a:r>
            <a:endParaRPr lang="en-US" sz="1400" dirty="0" smtClean="0">
              <a:latin typeface="+mn-ea"/>
              <a:ea typeface="+mn-ea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Do you know what helps you make your point clear?</a:t>
            </a:r>
            <a:br>
              <a:rPr lang="en-US" sz="1400" dirty="0" smtClean="0"/>
            </a:br>
            <a:r>
              <a:rPr lang="en-US" sz="1400" dirty="0" smtClean="0"/>
              <a:t>Lists like this one:</a:t>
            </a:r>
          </a:p>
          <a:p>
            <a:pPr indent="-304800">
              <a:spcBef>
                <a:spcPts val="1200"/>
              </a:spcBef>
              <a:buSzPts val="1200"/>
            </a:pPr>
            <a:r>
              <a:rPr lang="en-US" sz="1400" dirty="0" smtClean="0"/>
              <a:t>They’re simple</a:t>
            </a:r>
          </a:p>
          <a:p>
            <a:pPr indent="-304800">
              <a:buSzPts val="1200"/>
            </a:pPr>
            <a:r>
              <a:rPr lang="en-US" sz="1400" dirty="0" smtClean="0"/>
              <a:t>You can organize your ideas clearly</a:t>
            </a:r>
          </a:p>
          <a:p>
            <a:pPr indent="-304800">
              <a:buSzPts val="1200"/>
            </a:pPr>
            <a:r>
              <a:rPr lang="en-US" sz="1400" dirty="0" smtClean="0"/>
              <a:t>You’ll never forget to buy milk!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And the most important thing: your audience won’t ever miss the point of your presentation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" name="Picture 6" descr="C:\Users\User\Downloads\비지도 학습-Photoroo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1814512"/>
            <a:ext cx="2431757" cy="146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Picture 8" descr="C:\Users\User\Downloads\AIDrawing_251018_aa74efe6-f171-408d-8dac-234471a022ca_0_MiriCanva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816" y="1663106"/>
            <a:ext cx="2272549" cy="16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User\Downloads\AIDrawing_251018_a5253726-0391-442d-93c0-e5ccfff2bd07_0_MiriCanva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92" y="1497886"/>
            <a:ext cx="1955772" cy="194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612</Words>
  <Application>Microsoft Office PowerPoint</Application>
  <PresentationFormat>화면 슬라이드 쇼(16:9)</PresentationFormat>
  <Paragraphs>254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Abel</vt:lpstr>
      <vt:lpstr>맑은 고딕</vt:lpstr>
      <vt:lpstr>Cambria Math</vt:lpstr>
      <vt:lpstr>Arial</vt:lpstr>
      <vt:lpstr>Helvetica</vt:lpstr>
      <vt:lpstr>Poppins</vt:lpstr>
      <vt:lpstr>Nanum Gothic</vt:lpstr>
      <vt:lpstr>나눔고딕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47</cp:revision>
  <dcterms:modified xsi:type="dcterms:W3CDTF">2025-10-19T11:09:00Z</dcterms:modified>
</cp:coreProperties>
</file>